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2FF"/>
    <a:srgbClr val="FBDDD9"/>
    <a:srgbClr val="D4CFC5"/>
    <a:srgbClr val="BDE3FF"/>
    <a:srgbClr val="E6FFF2"/>
    <a:srgbClr val="33A07C"/>
    <a:srgbClr val="F7FCFF"/>
    <a:srgbClr val="FAFCBC"/>
    <a:srgbClr val="F49F9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50" d="100"/>
          <a:sy n="50" d="100"/>
        </p:scale>
        <p:origin x="1325" y="538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hyperlink" Target="https://hjsportfoliolist.netlify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hyperlink" Target="https://hjs0913.notion.site/1f6be90f3848808f93bfc37b3c9b6941?v=1f6be90f384880f1b687000c35d3e30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hjsgamedesignsite.netlify.app/portfolio_list.html" TargetMode="External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hyperlink" Target="https://hjs0913.notion.site/1f6be90f3848808f93bfc37b3c9b6941?v=1f6be90f384880f1b687000c35d3e30d" TargetMode="External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jsgamedesignsite.netlify.app/portfolio_list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hjs0913.notion.site/1f6be90f3848808f93bfc37b3c9b6941?v=1f6be90f384880f1b687000c35d3e30d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hjsgamedesignsite.netlify.app/portfolio_li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.svg"/><Relationship Id="rId5" Type="http://schemas.openxmlformats.org/officeDocument/2006/relationships/image" Target="../media/image21.pn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hyperlink" Target="https://hjs0913.notion.site/1f6be90f3848808f93bfc37b3c9b6941?v=1f6be90f384880f1b687000c35d3e30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hyperlink" Target="https://hjs0913.notion.site/1f6be90f3848808f93bfc37b3c9b6941?v=1f6be90f384880f1b687000c35d3e30d" TargetMode="External"/><Relationship Id="rId3" Type="http://schemas.openxmlformats.org/officeDocument/2006/relationships/image" Target="../media/image25.png"/><Relationship Id="rId21" Type="http://schemas.openxmlformats.org/officeDocument/2006/relationships/hyperlink" Target="https://hjsgamedesignsite.netlify.app/portfolio_list.html" TargetMode="External"/><Relationship Id="rId7" Type="http://schemas.openxmlformats.org/officeDocument/2006/relationships/image" Target="../media/image28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1.jpeg"/><Relationship Id="rId19" Type="http://schemas.openxmlformats.org/officeDocument/2006/relationships/image" Target="../media/image9.png"/><Relationship Id="rId4" Type="http://schemas.openxmlformats.org/officeDocument/2006/relationships/image" Target="../media/image26.jp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hjs0913.notion.site/1f6be90f3848808f93bfc37b3c9b6941?v=1f6be90f384880f1b687000c35d3e30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277FFD-8A9F-17F5-FC86-96AA7CE3EE22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5F4E04A-983F-1CEF-DB64-02C517E1D560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87911-6DCA-BAD7-5021-78E0A1CC7CAE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EBDD65E-6F0A-A13A-61AE-624585578853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BE38AF-DE35-7FC1-8E29-86F3291A0C0A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bg1">
                      <a:lumMod val="50000"/>
                      <a:alpha val="90000"/>
                    </a:schemeClr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 dirty="0"/>
                    <a:t>아크패시브 </a:t>
                  </a:r>
                  <a:r>
                    <a:rPr lang="en-US" altLang="ko-KR" dirty="0"/>
                    <a:t>: </a:t>
                  </a:r>
                  <a:r>
                    <a:rPr lang="ko-KR" altLang="en-US" dirty="0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6F33D0-5651-E054-D6E3-612F0EEE85E0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18F4FC-531E-EBEB-4E61-14D6803253C3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F4910D-5A2F-97FF-DB46-12E67FB66091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33166D5-1082-A242-704F-EED7CEEA142B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AC5947-99F8-50A7-653A-25ADE1E62315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9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8E03B92C-55F2-BE18-FBD3-FF3BC3CD7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115858-ECA3-EE16-C23A-1B393320489C}"/>
                </a:ext>
              </a:extLst>
            </p:cNvPr>
            <p:cNvSpPr txBox="1"/>
            <p:nvPr/>
          </p:nvSpPr>
          <p:spPr>
            <a:xfrm>
              <a:off x="11346198" y="282698"/>
              <a:ext cx="510840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hlinkClick r:id="rId12" tooltip="웹 사이트 보기"/>
                </a:rPr>
                <a:t>웹 사이트</a:t>
              </a:r>
              <a:endPara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48" name="그림 47" descr="원, 상징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C4795DD-B9B4-9F84-91D9-D45F34BE8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" t="4102" r="4458" b="4458"/>
            <a:stretch>
              <a:fillRect/>
            </a:stretch>
          </p:blipFill>
          <p:spPr>
            <a:xfrm>
              <a:off x="11166198" y="256586"/>
              <a:ext cx="180000" cy="180000"/>
            </a:xfrm>
            <a:prstGeom prst="ellipse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408129-3466-670B-EEF9-A29D35FBDCCA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  <p:sp>
        <p:nvSpPr>
          <p:cNvPr id="22" name="제목 21">
            <a:extLst>
              <a:ext uri="{FF2B5EF4-FFF2-40B4-BE49-F238E27FC236}">
                <a16:creationId xmlns:a16="http://schemas.microsoft.com/office/drawing/2014/main" id="{05826905-95F0-8B1D-6BF7-D0D3D8FD6D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6D6AD3-C274-A6A8-EE74-FB2F10DD6700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EE8487-1AA5-F8B4-02B4-DE7C6F2CB108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C327F2-3E0A-3498-5EE8-6DB8165E7952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79C46C-FF49-7D07-A0C0-6AF32A905A2A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0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BC0D4F3A-EDF8-F455-8E83-C3C8BFBAF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9BFEA1-EEB8-E164-96B8-11A6E4FF79D2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50FE00-0D2C-B3D2-C076-DA143C822DD0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3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0" name="그림 49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D4A295D-5BF8-5F10-0DBC-87ED7EA9D5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7A501E-0BDD-6BEA-DD23-742D7C0D1DDB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B405F1-2758-7948-F718-43C4E8DD9BCA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61226B-7FDE-6FB5-D2CA-87B37064806E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AAB898-DD73-5E7E-E005-991DA516F26B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FC41DC-CEC0-C129-11DD-94B9D9B50A4F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5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B2FF28C3-AF9E-1CF8-7F37-4CF26E0CB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313564C-2522-E311-3D22-246CB06C1A78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421E11-F31B-1A2E-9BB9-9A430C8ABBC2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8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6" name="그림 45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EB0B48-03C9-EF28-A6D5-534BBBDB1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181C85-C16D-96DA-1874-7F38D08FF5C6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D22383-CEFB-19A9-87D0-4BA81B09A93E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356AF7-CA8F-3C4A-91C6-9D8A8B734279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4FCC657-58FD-1A26-F82B-FEDB4628AC7E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AE8F8B-70C3-A9B4-8ADC-FE1DE0E111F2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9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70" name="그래픽 69">
                <a:extLst>
                  <a:ext uri="{FF2B5EF4-FFF2-40B4-BE49-F238E27FC236}">
                    <a16:creationId xmlns:a16="http://schemas.microsoft.com/office/drawing/2014/main" id="{E59DFE50-3EB0-696C-E6CB-36CB36910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2FE6145-6095-D764-B135-13B27DB18D66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73B5B85-6EAF-BA0A-450F-50A3BBB17CBA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2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4" name="그림 63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AA10A73-4987-C647-0143-1F369905E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65DDFC-64B0-31BB-ADF5-496EC9FA93B9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E410AEF-5F46-1C99-C126-8AA67290B107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6D8F23A-756F-28A1-1036-A983CC4F03E8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62784F78-434A-8A50-7F19-7E49B6FA3A84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FAD2B26A-FD01-7B51-3FBE-F0B3AB991818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8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46" name="그래픽 1045">
                <a:extLst>
                  <a:ext uri="{FF2B5EF4-FFF2-40B4-BE49-F238E27FC236}">
                    <a16:creationId xmlns:a16="http://schemas.microsoft.com/office/drawing/2014/main" id="{35BD4BD0-FE23-17FC-408B-B0A272565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0005CD2A-B0D8-3638-B0E5-F6D344D94DB5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714D40-4954-0159-AF82-A99CB5626E81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21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44" name="그림 1043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8DE328B-48AF-7DA2-2F71-B44EBCB91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9461777-2D6D-41AA-F3DC-484D5CF9EBFD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429000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96322-7E68-2190-5E6B-8D3FF6FDE362}"/>
              </a:ext>
            </a:extLst>
          </p:cNvPr>
          <p:cNvGrpSpPr/>
          <p:nvPr/>
        </p:nvGrpSpPr>
        <p:grpSpPr>
          <a:xfrm>
            <a:off x="4031229" y="3884682"/>
            <a:ext cx="1614430" cy="460025"/>
            <a:chOff x="4031229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8A0ED1A-7A1D-D0C2-DD8B-97E9D9C3A7E0}"/>
                </a:ext>
              </a:extLst>
            </p:cNvPr>
            <p:cNvGrpSpPr/>
            <p:nvPr/>
          </p:nvGrpSpPr>
          <p:grpSpPr>
            <a:xfrm>
              <a:off x="4031229" y="3884682"/>
              <a:ext cx="1614430" cy="460025"/>
              <a:chOff x="4031229" y="3884682"/>
              <a:chExt cx="1614430" cy="46002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45ACC59-A931-1536-D09B-2B3165C3BA4B}"/>
                  </a:ext>
                </a:extLst>
              </p:cNvPr>
              <p:cNvSpPr/>
              <p:nvPr/>
            </p:nvSpPr>
            <p:spPr>
              <a:xfrm>
                <a:off x="4031229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B3EE793-E6BD-0059-26AD-AC3F4F0B0A19}"/>
                  </a:ext>
                </a:extLst>
              </p:cNvPr>
              <p:cNvGrpSpPr/>
              <p:nvPr/>
            </p:nvGrpSpPr>
            <p:grpSpPr>
              <a:xfrm>
                <a:off x="4265165" y="3988937"/>
                <a:ext cx="1146558" cy="251514"/>
                <a:chOff x="4264923" y="3988937"/>
                <a:chExt cx="1146558" cy="25151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CAF6148-55A8-03C3-7B20-C76F7717DBA4}"/>
                    </a:ext>
                  </a:extLst>
                </p:cNvPr>
                <p:cNvSpPr txBox="1"/>
                <p:nvPr/>
              </p:nvSpPr>
              <p:spPr>
                <a:xfrm>
                  <a:off x="4516437" y="4006972"/>
                  <a:ext cx="895044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노션 페이지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6" name="그래픽 15">
                  <a:extLst>
                    <a:ext uri="{FF2B5EF4-FFF2-40B4-BE49-F238E27FC236}">
                      <a16:creationId xmlns:a16="http://schemas.microsoft.com/office/drawing/2014/main" id="{8B2F8FB5-0EE0-AA2D-D4DE-C671A3845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923" y="3988937"/>
                  <a:ext cx="251514" cy="251514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직사각형 21">
              <a:hlinkClick r:id="rId4" tooltip="노션 페이지 가기"/>
              <a:extLst>
                <a:ext uri="{FF2B5EF4-FFF2-40B4-BE49-F238E27FC236}">
                  <a16:creationId xmlns:a16="http://schemas.microsoft.com/office/drawing/2014/main" id="{396AE42C-5B91-417F-7466-8BF6B4E1D08F}"/>
                </a:ext>
              </a:extLst>
            </p:cNvPr>
            <p:cNvSpPr/>
            <p:nvPr/>
          </p:nvSpPr>
          <p:spPr>
            <a:xfrm>
              <a:off x="4031229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92377C-1D8C-2B0B-ED7E-B3686F27A395}"/>
              </a:ext>
            </a:extLst>
          </p:cNvPr>
          <p:cNvGrpSpPr/>
          <p:nvPr/>
        </p:nvGrpSpPr>
        <p:grpSpPr>
          <a:xfrm>
            <a:off x="6235360" y="3884682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2D6AE0-C82B-6216-9ACB-E76085DCEE1C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B7F08D0-C7A6-DCB4-9718-DC1CE32F18D2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5A75A4E-551C-24C4-4F00-24BC7FD1B9BB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2580F-4606-A3B5-D610-3584A321C0C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26" name="그림 25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14F7D0-2BF0-FF5B-DB6C-414087A42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8" name="직사각형 7">
              <a:hlinkClick r:id="rId6" tooltip="웹사이트 보기"/>
              <a:extLst>
                <a:ext uri="{FF2B5EF4-FFF2-40B4-BE49-F238E27FC236}">
                  <a16:creationId xmlns:a16="http://schemas.microsoft.com/office/drawing/2014/main" id="{6D75F413-BAAE-E9EB-2DDB-1DADC7E651D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11586</TotalTime>
  <Words>790</Words>
  <Application>Microsoft Office PowerPoint</Application>
  <PresentationFormat>와이드스크린</PresentationFormat>
  <Paragraphs>191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Arial</vt:lpstr>
      <vt:lpstr>Pretendard Medium</vt:lpstr>
      <vt:lpstr>Pretendard SemiBold</vt:lpstr>
      <vt:lpstr>맑은 고딕</vt:lpstr>
      <vt:lpstr>페이퍼로지 5 Medium</vt:lpstr>
      <vt:lpstr>페이퍼로지 7 Bold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528</cp:revision>
  <dcterms:created xsi:type="dcterms:W3CDTF">2025-06-06T11:22:44Z</dcterms:created>
  <dcterms:modified xsi:type="dcterms:W3CDTF">2025-08-25T09:24:59Z</dcterms:modified>
</cp:coreProperties>
</file>